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08" r:id="rId2"/>
    <p:sldId id="473" r:id="rId3"/>
    <p:sldId id="481" r:id="rId4"/>
    <p:sldId id="482" r:id="rId5"/>
    <p:sldId id="480" r:id="rId6"/>
    <p:sldId id="477" r:id="rId7"/>
    <p:sldId id="478" r:id="rId8"/>
    <p:sldId id="483" r:id="rId9"/>
    <p:sldId id="484" r:id="rId10"/>
    <p:sldId id="4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3D8A26-AA4A-491C-AE2D-FBC304D53D26}">
          <p14:sldIdLst>
            <p14:sldId id="408"/>
            <p14:sldId id="473"/>
            <p14:sldId id="481"/>
            <p14:sldId id="482"/>
            <p14:sldId id="480"/>
            <p14:sldId id="477"/>
            <p14:sldId id="478"/>
            <p14:sldId id="483"/>
            <p14:sldId id="484"/>
            <p14:sldId id="476"/>
          </p14:sldIdLst>
        </p14:section>
        <p14:section name="Anexos" id="{48201864-C223-4B6C-AB62-C99B7ABA5FD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AE04"/>
    <a:srgbClr val="01BCF3"/>
    <a:srgbClr val="009480"/>
    <a:srgbClr val="32C7F7"/>
    <a:srgbClr val="31C4F3"/>
    <a:srgbClr val="005FAF"/>
    <a:srgbClr val="0060B0"/>
    <a:srgbClr val="32C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3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B58E8-3159-4BA0-A10F-B60EC1F1728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DB5BC-D17A-48B7-8F3C-511DF2BC2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65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62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buen</a:t>
            </a:r>
            <a:r>
              <a:rPr lang="en-US" dirty="0"/>
              <a:t> </a:t>
            </a:r>
            <a:r>
              <a:rPr lang="en-US" dirty="0" err="1"/>
              <a:t>entendedor</a:t>
            </a:r>
            <a:r>
              <a:rPr lang="en-US" dirty="0"/>
              <a:t> </a:t>
            </a:r>
            <a:r>
              <a:rPr lang="en-US" dirty="0" err="1"/>
              <a:t>pocas</a:t>
            </a:r>
            <a:r>
              <a:rPr lang="en-US" dirty="0"/>
              <a:t> palabras </a:t>
            </a:r>
            <a:r>
              <a:rPr lang="en-US" dirty="0" err="1"/>
              <a:t>bastan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DB84-061D-3C4F-9D81-678325D1F29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367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952E-AA95-4EFB-BF04-02923C7CE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473D1-3828-478D-96D8-57C068D07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6695D-7A51-488D-BA21-E8BC0A71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9DBA-8408-422C-AF36-4A2BB750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088EF-22EE-491A-9798-4E68CA76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6826-80EF-49E1-9F31-33C14FDA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5EDC1-6311-4533-A584-CD808F666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C690C-80E9-4211-8A77-2A4907EDD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DA7A-B3C4-4890-8D2F-C5627519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92385-7BCF-48FC-81E1-31A50DB5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9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615A4-F451-411A-955A-3973D8989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DF30C-846D-4232-97D0-857212DAD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D89CF-4F46-4C01-8CFD-D15EA228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015D2-C0B9-416E-BDA9-10C36112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DEA00-0964-4CAD-BAEB-C7F6A320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9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9A9A-A626-40B5-A2E9-7C4829F3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9B1F1-A943-425D-A1E0-DF9866FA5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16D79-0DE0-4E14-AD76-5F99A28B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3A3EF-DF31-4D1F-90F2-91817ADA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638F2-BFFF-4BB0-BE5F-22801DB4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F6F3-55A8-4C7E-8EA3-06381186B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35DC0-AD5B-4E44-A7B1-A3322006E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29CDF-3F99-4AF4-9944-A1FE57FB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59EF4-6F57-46A0-87F3-7597D923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F1730-2F26-4BB3-A750-BE97C237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FF0C-7938-4A91-BD15-2062FAAD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12A3-6250-4E95-B1B5-F71B3E9A2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9DB4C-6125-43BF-84CB-B65F96CC6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3658E-8903-45E0-A6BC-8BD83DE2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28C44-C42E-4F25-B278-91B1804C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86811-08C9-4870-8738-4E199CC6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5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C470-F5AA-4774-8EE2-627392DF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EC077-F403-4A34-B112-C644820DE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56C0F-8ACE-431F-A319-E259FE407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FD80E-E4C3-4273-8CFF-BC713E0D7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C3140-B7B5-4BB6-9AED-2C1C75C15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01F4-7DE7-41E6-8A2F-2B0DD20BF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AE356-DD79-4188-948A-9FD22746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CC029-D6E8-491B-80EE-ADF4B521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0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02BD-D985-42F7-BE17-66CC8276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B9DC2-C4F8-44F8-A9DC-C64B0141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69E41-6350-474D-9E63-C816A617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6CDD6-C77E-4945-92B4-070ECFF8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3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9C549F-8E30-4BA2-B324-E4C37C48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3CE50-ECF6-4DAB-8E36-A876B635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CE499-82E7-46D2-A0BC-4A3DAFC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4498-93ED-413A-987E-851B7D364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82520-B2AF-49CF-B928-D7A4D114C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9F8AF-D9E8-4272-8A33-85F17332E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EA055-BC2A-48C4-84CB-474E74704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F2A13-8FC4-4C20-85C3-266EEE1A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0705-BA32-43C5-A8A7-7BCF9C3F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67C8-BBA7-461B-9EDC-49FB1EFA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87A7D-154E-4C1A-8A83-A3878FA6A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95686-4467-49E6-AA08-284A86D92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3AD4A-70D8-4291-B459-EAF0E16E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E4A7E-B7FF-43B5-948B-DDA0DBD3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7DE81-6F4D-4742-8A6E-78F284EB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D8C219-6F94-48CB-9FAA-903BE658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D6D58-92A0-460C-8880-5DA1F08B7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AD795-60C6-4F45-AD3E-12C60409C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2A453-BF4B-40B8-BF88-9F8FB0DF8BF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026E3-9C07-43B8-9C2E-C2A133F6C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8B709-D778-4561-94D7-1F0236B99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AA390-A68F-4A9C-8FA6-1982430B9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.tiff"/><Relationship Id="rId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6.jpe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25.png"/><Relationship Id="rId17" Type="http://schemas.openxmlformats.org/officeDocument/2006/relationships/image" Target="../media/image3.tiff"/><Relationship Id="rId2" Type="http://schemas.openxmlformats.org/officeDocument/2006/relationships/image" Target="../media/image2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5" Type="http://schemas.openxmlformats.org/officeDocument/2006/relationships/image" Target="../media/image29.jpeg"/><Relationship Id="rId10" Type="http://schemas.openxmlformats.org/officeDocument/2006/relationships/image" Target="../media/image19.jpeg"/><Relationship Id="rId4" Type="http://schemas.openxmlformats.org/officeDocument/2006/relationships/image" Target="../media/image16.jpe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n de ai">
            <a:extLst>
              <a:ext uri="{FF2B5EF4-FFF2-40B4-BE49-F238E27FC236}">
                <a16:creationId xmlns:a16="http://schemas.microsoft.com/office/drawing/2014/main" id="{BB17C6D9-C3F7-4AFA-94B7-016022BD6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dondear rectángulo de esquina del mismo lado"/>
          <p:cNvSpPr/>
          <p:nvPr/>
        </p:nvSpPr>
        <p:spPr>
          <a:xfrm rot="16200000" flipV="1">
            <a:off x="4831105" y="-475514"/>
            <a:ext cx="2529791" cy="1219200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392987" y="4566770"/>
            <a:ext cx="1120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Bots</a:t>
            </a:r>
            <a:r>
              <a:rPr lang="es-ES" sz="3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asistentes de voz y otras interfaces del futuro</a:t>
            </a:r>
            <a:endParaRPr lang="en-US" sz="36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42244" y="5514075"/>
            <a:ext cx="37337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JOSE ANTONIO BELTRAN</a:t>
            </a:r>
            <a:endParaRPr lang="en-US" sz="1600" b="1" dirty="0"/>
          </a:p>
          <a:p>
            <a:pPr algn="r"/>
            <a:r>
              <a:rPr lang="es-ES" sz="1600" dirty="0"/>
              <a:t>jose.antonio.beltran.marquez@everis.com</a:t>
            </a:r>
          </a:p>
          <a:p>
            <a:pPr algn="r"/>
            <a:r>
              <a:rPr lang="en-US" sz="1600" dirty="0"/>
              <a:t>https://</a:t>
            </a:r>
            <a:r>
              <a:rPr lang="en-US" sz="1600" dirty="0" err="1"/>
              <a:t>joseantoniobeltran.com</a:t>
            </a:r>
            <a:r>
              <a:rPr lang="en-US" sz="1600" dirty="0"/>
              <a:t>/</a:t>
            </a:r>
          </a:p>
          <a:p>
            <a:pPr algn="r"/>
            <a:r>
              <a:rPr lang="en-US" sz="1600" dirty="0"/>
              <a:t>@</a:t>
            </a:r>
            <a:r>
              <a:rPr lang="en-US" sz="1600" dirty="0" err="1"/>
              <a:t>bjabinn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459DD-004C-4CA9-9346-3F0608DC19B8}"/>
              </a:ext>
            </a:extLst>
          </p:cNvPr>
          <p:cNvSpPr txBox="1"/>
          <p:nvPr/>
        </p:nvSpPr>
        <p:spPr>
          <a:xfrm>
            <a:off x="1716042" y="5565565"/>
            <a:ext cx="36004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LUIS GUERRERO</a:t>
            </a:r>
            <a:endParaRPr lang="en-US" sz="1600" b="1" dirty="0"/>
          </a:p>
          <a:p>
            <a:r>
              <a:rPr lang="es-ES" sz="1600" dirty="0"/>
              <a:t>Juan.Luis.guerrero.minero@everis.com</a:t>
            </a:r>
            <a:endParaRPr lang="en-US" sz="1600" dirty="0"/>
          </a:p>
          <a:p>
            <a:r>
              <a:rPr lang="en-US" sz="1600" dirty="0"/>
              <a:t>http://elguerre.com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juanluelguerre</a:t>
            </a:r>
            <a:endParaRPr lang="en-US" sz="1600" dirty="0"/>
          </a:p>
        </p:txBody>
      </p:sp>
      <p:pic>
        <p:nvPicPr>
          <p:cNvPr id="7170" name="Picture 2" descr="Resultado de imagen de juanlu elguerre">
            <a:extLst>
              <a:ext uri="{FF2B5EF4-FFF2-40B4-BE49-F238E27FC236}">
                <a16:creationId xmlns:a16="http://schemas.microsoft.com/office/drawing/2014/main" id="{A73D4FDA-24D7-4C79-ADA8-C776BF8F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54" y="5598097"/>
            <a:ext cx="1081776" cy="108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8ED01-DE9B-284B-8D28-74DD90A50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1964" y="324458"/>
            <a:ext cx="1598172" cy="1598172"/>
          </a:xfrm>
          <a:prstGeom prst="rect">
            <a:avLst/>
          </a:prstGeom>
        </p:spPr>
      </p:pic>
      <p:pic>
        <p:nvPicPr>
          <p:cNvPr id="6" name="Picture 2" descr="Resultado de imagen de captain america">
            <a:extLst>
              <a:ext uri="{FF2B5EF4-FFF2-40B4-BE49-F238E27FC236}">
                <a16:creationId xmlns:a16="http://schemas.microsoft.com/office/drawing/2014/main" id="{A9D95002-7C90-9043-AF03-05A4F89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50" y="5527465"/>
            <a:ext cx="1105015" cy="11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743465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de ai">
            <a:extLst>
              <a:ext uri="{FF2B5EF4-FFF2-40B4-BE49-F238E27FC236}">
                <a16:creationId xmlns:a16="http://schemas.microsoft.com/office/drawing/2014/main" id="{E5E49557-C199-4DAC-AEF0-D3DB8FF08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jfernanv\Desktop\everis-blanco.png">
            <a:extLst>
              <a:ext uri="{FF2B5EF4-FFF2-40B4-BE49-F238E27FC236}">
                <a16:creationId xmlns:a16="http://schemas.microsoft.com/office/drawing/2014/main" id="{9727E43B-1C3C-46FB-816B-5CE094F10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030" y="5052106"/>
            <a:ext cx="2844162" cy="15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5 CuadroTexto">
            <a:extLst>
              <a:ext uri="{FF2B5EF4-FFF2-40B4-BE49-F238E27FC236}">
                <a16:creationId xmlns:a16="http://schemas.microsoft.com/office/drawing/2014/main" id="{A23557D8-F095-4AF9-A57F-B5B46BE99C3F}"/>
              </a:ext>
            </a:extLst>
          </p:cNvPr>
          <p:cNvSpPr txBox="1"/>
          <p:nvPr/>
        </p:nvSpPr>
        <p:spPr>
          <a:xfrm>
            <a:off x="735153" y="5425863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</a:rPr>
              <a:t>Code</a:t>
            </a:r>
            <a:r>
              <a:rPr lang="es-ES" sz="2800" b="1" dirty="0">
                <a:solidFill>
                  <a:schemeClr val="bg1"/>
                </a:solidFill>
              </a:rPr>
              <a:t> FEST 2019 </a:t>
            </a:r>
          </a:p>
          <a:p>
            <a:r>
              <a:rPr lang="es-ES" b="1" cap="all" dirty="0">
                <a:solidFill>
                  <a:schemeClr val="bg1"/>
                </a:solidFill>
              </a:rPr>
              <a:t>EVERIS CENTERS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6B417-919B-4132-B662-1FDF770B7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964" y="324458"/>
            <a:ext cx="1598172" cy="159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9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2FCC579-8A29-490E-9725-FAB70E006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0"/>
          <a:stretch/>
        </p:blipFill>
        <p:spPr bwMode="auto">
          <a:xfrm>
            <a:off x="0" y="0"/>
            <a:ext cx="54157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569C1E1D-DCC2-4076-93F2-D542DE3B19A6}"/>
              </a:ext>
            </a:extLst>
          </p:cNvPr>
          <p:cNvSpPr/>
          <p:nvPr/>
        </p:nvSpPr>
        <p:spPr>
          <a:xfrm>
            <a:off x="7747762" y="3661351"/>
            <a:ext cx="3663188" cy="2362201"/>
          </a:xfrm>
          <a:prstGeom prst="wedgeEllipseCallout">
            <a:avLst>
              <a:gd name="adj1" fmla="val -85931"/>
              <a:gd name="adj2" fmla="val -32426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¿AGENDA?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7E1F747-6F00-4F78-B3D4-968761E252D9}"/>
              </a:ext>
            </a:extLst>
          </p:cNvPr>
          <p:cNvSpPr/>
          <p:nvPr/>
        </p:nvSpPr>
        <p:spPr>
          <a:xfrm>
            <a:off x="6537607" y="651308"/>
            <a:ext cx="2758794" cy="2244293"/>
          </a:xfrm>
          <a:prstGeom prst="wedgeEllipseCallout">
            <a:avLst>
              <a:gd name="adj1" fmla="val -70769"/>
              <a:gd name="adj2" fmla="val 31585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Hola !</a:t>
            </a:r>
          </a:p>
        </p:txBody>
      </p:sp>
    </p:spTree>
    <p:extLst>
      <p:ext uri="{BB962C8B-B14F-4D97-AF65-F5344CB8AC3E}">
        <p14:creationId xmlns:p14="http://schemas.microsoft.com/office/powerpoint/2010/main" val="40539145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3B133E-15FB-6F4D-977D-4D94C1A0B202}"/>
              </a:ext>
            </a:extLst>
          </p:cNvPr>
          <p:cNvSpPr/>
          <p:nvPr/>
        </p:nvSpPr>
        <p:spPr>
          <a:xfrm>
            <a:off x="10057747" y="3910189"/>
            <a:ext cx="1387928" cy="46536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2010: Siri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880FE6-0D75-5146-B77D-BD8F8C489187}"/>
              </a:ext>
            </a:extLst>
          </p:cNvPr>
          <p:cNvSpPr/>
          <p:nvPr/>
        </p:nvSpPr>
        <p:spPr>
          <a:xfrm>
            <a:off x="9740427" y="4676962"/>
            <a:ext cx="2022566" cy="4653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2012: Google Now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986551B-1E36-E344-B766-5295F73AE26D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10601007" y="4526257"/>
            <a:ext cx="30140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DF8C43F-AC17-2D40-834C-43689354B3F3}"/>
              </a:ext>
            </a:extLst>
          </p:cNvPr>
          <p:cNvSpPr/>
          <p:nvPr/>
        </p:nvSpPr>
        <p:spPr>
          <a:xfrm>
            <a:off x="9473191" y="5439816"/>
            <a:ext cx="2557038" cy="4653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2015: Alexa y Cortana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CC3F5-5963-3549-B464-2752FE6A8F1B}"/>
              </a:ext>
            </a:extLst>
          </p:cNvPr>
          <p:cNvSpPr/>
          <p:nvPr/>
        </p:nvSpPr>
        <p:spPr>
          <a:xfrm>
            <a:off x="9746777" y="6202670"/>
            <a:ext cx="2022566" cy="4653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2016: Bots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1DE31A2-846B-A340-A93F-B2F5057E66C2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rot="5400000">
            <a:off x="10602965" y="5291071"/>
            <a:ext cx="29749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2BFE100-AABE-C54F-A524-C1D2909F4550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16200000" flipH="1">
            <a:off x="10606140" y="6050750"/>
            <a:ext cx="297490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F1F443-F244-CB45-A28F-0319449FE2FA}"/>
              </a:ext>
            </a:extLst>
          </p:cNvPr>
          <p:cNvSpPr/>
          <p:nvPr/>
        </p:nvSpPr>
        <p:spPr>
          <a:xfrm>
            <a:off x="3008071" y="320624"/>
            <a:ext cx="6080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¿</a:t>
            </a:r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Qué</a:t>
            </a:r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es</a:t>
            </a:r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un chatbot?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A60324-74C1-FE47-8C68-73020E0A69AE}"/>
              </a:ext>
            </a:extLst>
          </p:cNvPr>
          <p:cNvGrpSpPr/>
          <p:nvPr/>
        </p:nvGrpSpPr>
        <p:grpSpPr>
          <a:xfrm>
            <a:off x="3008071" y="1346231"/>
            <a:ext cx="6015523" cy="1204838"/>
            <a:chOff x="1365827" y="1965052"/>
            <a:chExt cx="6015523" cy="12048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AE2771-FAFB-474C-A5F6-CC882A604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5827" y="1965052"/>
              <a:ext cx="6015523" cy="1204838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392002-1C18-6B44-A5B6-78F057A33EBF}"/>
                </a:ext>
              </a:extLst>
            </p:cNvPr>
            <p:cNvSpPr/>
            <p:nvPr/>
          </p:nvSpPr>
          <p:spPr>
            <a:xfrm>
              <a:off x="3371273" y="2881745"/>
              <a:ext cx="2890982" cy="2216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6C21B2B-F30A-3340-999C-9ECB3D155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0" y="521200"/>
            <a:ext cx="2050473" cy="311136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586EAD5-2E09-4243-A415-191B01B6D0CD}"/>
              </a:ext>
            </a:extLst>
          </p:cNvPr>
          <p:cNvSpPr/>
          <p:nvPr/>
        </p:nvSpPr>
        <p:spPr>
          <a:xfrm>
            <a:off x="4815103" y="2710899"/>
            <a:ext cx="23364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¿y VUI?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03C5E3-F02E-3F4A-9D5C-B81998F7DBC0}"/>
              </a:ext>
            </a:extLst>
          </p:cNvPr>
          <p:cNvSpPr txBox="1"/>
          <p:nvPr/>
        </p:nvSpPr>
        <p:spPr>
          <a:xfrm>
            <a:off x="3008071" y="3632569"/>
            <a:ext cx="6080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Traducido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al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castellano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: </a:t>
            </a:r>
            <a:r>
              <a:rPr lang="en-GB" sz="1600" b="1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I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nterface de </a:t>
            </a:r>
            <a:r>
              <a:rPr lang="en-GB" sz="1600" b="1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U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suario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a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través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de la </a:t>
            </a:r>
            <a:r>
              <a:rPr lang="en-GB" sz="1600" b="1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V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oz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.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Permite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la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interacción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humana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con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máquinas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usando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un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reconocimiento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lingüístico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para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entender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ordenes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 y </a:t>
            </a:r>
            <a:r>
              <a:rPr lang="en-GB" sz="1600" dirty="0" err="1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peticiones</a:t>
            </a:r>
            <a:r>
              <a:rPr lang="en-GB" sz="1600" dirty="0">
                <a:latin typeface="Georgia" panose="02040502050405020303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559E8FD-8299-0541-8F6B-7A0F7A8E1880}"/>
              </a:ext>
            </a:extLst>
          </p:cNvPr>
          <p:cNvSpPr/>
          <p:nvPr/>
        </p:nvSpPr>
        <p:spPr>
          <a:xfrm>
            <a:off x="2502580" y="4968310"/>
            <a:ext cx="6331352" cy="13765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Machine Learning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y a la</a:t>
            </a:r>
          </a:p>
          <a:p>
            <a:pPr algn="ctr"/>
            <a:r>
              <a:rPr lang="en-GB" dirty="0" err="1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Inteligencia</a:t>
            </a:r>
            <a:r>
              <a:rPr lang="en-GB" dirty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Artificial</a:t>
            </a:r>
          </a:p>
          <a:p>
            <a:pPr algn="ctr"/>
            <a:endParaRPr lang="en-GB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EE3EE02-2266-5C4D-821B-59934AB65B78}"/>
              </a:ext>
            </a:extLst>
          </p:cNvPr>
          <p:cNvSpPr/>
          <p:nvPr/>
        </p:nvSpPr>
        <p:spPr>
          <a:xfrm>
            <a:off x="10064096" y="1380871"/>
            <a:ext cx="1387928" cy="465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1991: Web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E49D55B-7E0E-8D4A-BE06-C0784C689288}"/>
              </a:ext>
            </a:extLst>
          </p:cNvPr>
          <p:cNvSpPr/>
          <p:nvPr/>
        </p:nvSpPr>
        <p:spPr>
          <a:xfrm>
            <a:off x="9762293" y="2184274"/>
            <a:ext cx="1978833" cy="465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1998: </a:t>
            </a:r>
            <a:r>
              <a:rPr lang="en-GB" dirty="0" err="1"/>
              <a:t>Formularios</a:t>
            </a:r>
            <a:endParaRPr lang="en-GB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405889E-1860-F046-B821-854A405DB1C0}"/>
              </a:ext>
            </a:extLst>
          </p:cNvPr>
          <p:cNvSpPr/>
          <p:nvPr/>
        </p:nvSpPr>
        <p:spPr>
          <a:xfrm>
            <a:off x="9643555" y="2939882"/>
            <a:ext cx="2203610" cy="4653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2004: </a:t>
            </a:r>
            <a:r>
              <a:rPr lang="en-GB" dirty="0" err="1"/>
              <a:t>Redes</a:t>
            </a:r>
            <a:r>
              <a:rPr lang="en-GB" dirty="0"/>
              <a:t> </a:t>
            </a:r>
            <a:r>
              <a:rPr lang="en-GB" dirty="0" err="1"/>
              <a:t>Sociales</a:t>
            </a:r>
            <a:endParaRPr lang="en-GB" dirty="0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4F74D4A1-49C5-CD45-BEE4-EE04F744B6D2}"/>
              </a:ext>
            </a:extLst>
          </p:cNvPr>
          <p:cNvCxnSpPr>
            <a:cxnSpLocks/>
            <a:stCxn id="53" idx="2"/>
            <a:endCxn id="5" idx="0"/>
          </p:cNvCxnSpPr>
          <p:nvPr/>
        </p:nvCxnSpPr>
        <p:spPr>
          <a:xfrm rot="16200000" flipH="1">
            <a:off x="10496064" y="3654541"/>
            <a:ext cx="504943" cy="63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FD85D5AF-A95A-0047-802F-F1C9D6DDF666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 rot="5400000">
            <a:off x="10603413" y="2791585"/>
            <a:ext cx="290244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85CC17-1559-614A-A443-8DB44B1EF0C0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rot="5400000">
            <a:off x="10585866" y="2012079"/>
            <a:ext cx="338039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6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6" grpId="0" animBg="1"/>
      <p:bldP spid="17" grpId="0" animBg="1"/>
      <p:bldP spid="35" grpId="0"/>
      <p:bldP spid="36" grpId="0"/>
      <p:bldP spid="50" grpId="0" animBg="1"/>
      <p:bldP spid="51" grpId="0" animBg="1"/>
      <p:bldP spid="52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CC390-D998-3A4D-9542-0607B23D2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73"/>
          <a:stretch/>
        </p:blipFill>
        <p:spPr>
          <a:xfrm>
            <a:off x="414277" y="918580"/>
            <a:ext cx="5715000" cy="35955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EF29D1-3796-C942-8A9A-C2BE92D73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88" y="2953742"/>
            <a:ext cx="5881098" cy="36264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A7529-57EC-1D4A-9331-6CF63960391B}"/>
              </a:ext>
            </a:extLst>
          </p:cNvPr>
          <p:cNvSpPr txBox="1"/>
          <p:nvPr/>
        </p:nvSpPr>
        <p:spPr>
          <a:xfrm>
            <a:off x="414277" y="266218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 err="1">
                <a:solidFill>
                  <a:srgbClr val="9AAE04"/>
                </a:solidFill>
                <a:latin typeface="Helvetica" pitchFamily="2" charset="0"/>
              </a:rPr>
              <a:t>Uso</a:t>
            </a:r>
            <a:r>
              <a:rPr lang="en-GB" sz="2400" b="1" u="sng" dirty="0">
                <a:solidFill>
                  <a:srgbClr val="9AAE04"/>
                </a:solidFill>
                <a:latin typeface="Helvetica" pitchFamily="2" charset="0"/>
              </a:rPr>
              <a:t> de Chatbots</a:t>
            </a:r>
          </a:p>
        </p:txBody>
      </p:sp>
    </p:spTree>
    <p:extLst>
      <p:ext uri="{BB962C8B-B14F-4D97-AF65-F5344CB8AC3E}">
        <p14:creationId xmlns:p14="http://schemas.microsoft.com/office/powerpoint/2010/main" val="247883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1D3489-29D9-1641-909A-F4F96B69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32" y="251872"/>
            <a:ext cx="4673600" cy="626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869C5-19ED-244E-B92D-9CA031DB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64" y="1561258"/>
            <a:ext cx="4620888" cy="4951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1DC55-E370-AA45-A1A0-BD00D515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583" y="1354237"/>
            <a:ext cx="7817827" cy="4386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23F32-379E-1944-9F4F-8788ECFF1B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91" t="29065" r="10111" b="29196"/>
          <a:stretch/>
        </p:blipFill>
        <p:spPr>
          <a:xfrm>
            <a:off x="880864" y="341581"/>
            <a:ext cx="4004841" cy="909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733D9-9262-AB4B-81D4-690FD72ADD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140" b="20968"/>
          <a:stretch/>
        </p:blipFill>
        <p:spPr>
          <a:xfrm>
            <a:off x="736853" y="227360"/>
            <a:ext cx="4908910" cy="10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047FF-2629-4DFF-92D1-CC87C9F91B8B}"/>
              </a:ext>
            </a:extLst>
          </p:cNvPr>
          <p:cNvSpPr txBox="1"/>
          <p:nvPr/>
        </p:nvSpPr>
        <p:spPr>
          <a:xfrm>
            <a:off x="8677022" y="105319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QnA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185EF-6B4F-4DB0-A56E-5D3DAD3011E2}"/>
              </a:ext>
            </a:extLst>
          </p:cNvPr>
          <p:cNvSpPr txBox="1"/>
          <p:nvPr/>
        </p:nvSpPr>
        <p:spPr>
          <a:xfrm>
            <a:off x="2861651" y="3497703"/>
            <a:ext cx="58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LUIS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C8831-7594-45CC-98E6-8AE86A76812F}"/>
              </a:ext>
            </a:extLst>
          </p:cNvPr>
          <p:cNvSpPr txBox="1"/>
          <p:nvPr/>
        </p:nvSpPr>
        <p:spPr>
          <a:xfrm>
            <a:off x="8582445" y="378985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Alexa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FACF8-B34B-48B7-9272-3376D0C519C7}"/>
              </a:ext>
            </a:extLst>
          </p:cNvPr>
          <p:cNvSpPr txBox="1"/>
          <p:nvPr/>
        </p:nvSpPr>
        <p:spPr>
          <a:xfrm>
            <a:off x="2588840" y="1141200"/>
            <a:ext cx="115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Sentiment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pic>
        <p:nvPicPr>
          <p:cNvPr id="6" name="Picture 24" descr="Resultado de imagen de azure qna maker">
            <a:extLst>
              <a:ext uri="{FF2B5EF4-FFF2-40B4-BE49-F238E27FC236}">
                <a16:creationId xmlns:a16="http://schemas.microsoft.com/office/drawing/2014/main" id="{43DAEDF4-6F09-4B71-A048-307419379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69" y="1533468"/>
            <a:ext cx="1360139" cy="147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599CE62-D0ED-4EFD-9603-74076015C77A}"/>
              </a:ext>
            </a:extLst>
          </p:cNvPr>
          <p:cNvGrpSpPr/>
          <p:nvPr/>
        </p:nvGrpSpPr>
        <p:grpSpPr>
          <a:xfrm>
            <a:off x="2439933" y="1825348"/>
            <a:ext cx="1449668" cy="907427"/>
            <a:chOff x="1619250" y="790575"/>
            <a:chExt cx="8953500" cy="5276850"/>
          </a:xfrm>
        </p:grpSpPr>
        <p:pic>
          <p:nvPicPr>
            <p:cNvPr id="9" name="Picture 18" descr="Imagen relacionada">
              <a:extLst>
                <a:ext uri="{FF2B5EF4-FFF2-40B4-BE49-F238E27FC236}">
                  <a16:creationId xmlns:a16="http://schemas.microsoft.com/office/drawing/2014/main" id="{8EB650A2-679B-4F42-A04D-001E0A25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250" y="790575"/>
              <a:ext cx="8953500" cy="5276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5BF738-B1E8-46B2-8A5C-A75D2BA1AAC2}"/>
                </a:ext>
              </a:extLst>
            </p:cNvPr>
            <p:cNvSpPr/>
            <p:nvPr/>
          </p:nvSpPr>
          <p:spPr>
            <a:xfrm>
              <a:off x="2667195" y="5715000"/>
              <a:ext cx="1904797" cy="292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26" name="Picture 2" descr="Resultado de imagen de alexa logo">
            <a:extLst>
              <a:ext uri="{FF2B5EF4-FFF2-40B4-BE49-F238E27FC236}">
                <a16:creationId xmlns:a16="http://schemas.microsoft.com/office/drawing/2014/main" id="{9123FC71-010F-46C9-8C0A-7CA548E2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313" y="4011970"/>
            <a:ext cx="1699921" cy="169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648592-D27E-4C53-9D0A-FFC776701C40}"/>
              </a:ext>
            </a:extLst>
          </p:cNvPr>
          <p:cNvSpPr txBox="1"/>
          <p:nvPr/>
        </p:nvSpPr>
        <p:spPr>
          <a:xfrm>
            <a:off x="1835150" y="5457196"/>
            <a:ext cx="3254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Intents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acciones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Utterances (ordines)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Entities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entidades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/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modelo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369455-1F0B-2F46-8A6E-26CD21471D50}"/>
              </a:ext>
            </a:extLst>
          </p:cNvPr>
          <p:cNvCxnSpPr/>
          <p:nvPr/>
        </p:nvCxnSpPr>
        <p:spPr>
          <a:xfrm>
            <a:off x="520861" y="3206187"/>
            <a:ext cx="10979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C05B00-484E-AC4D-89F9-6B4911DA7269}"/>
              </a:ext>
            </a:extLst>
          </p:cNvPr>
          <p:cNvCxnSpPr/>
          <p:nvPr/>
        </p:nvCxnSpPr>
        <p:spPr>
          <a:xfrm>
            <a:off x="6191163" y="370390"/>
            <a:ext cx="0" cy="577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562E49-BB99-9D41-9AF9-D61FB00D7072}"/>
              </a:ext>
            </a:extLst>
          </p:cNvPr>
          <p:cNvSpPr txBox="1"/>
          <p:nvPr/>
        </p:nvSpPr>
        <p:spPr>
          <a:xfrm>
            <a:off x="414277" y="266218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rgbClr val="9AAE04"/>
                </a:solidFill>
                <a:latin typeface="Helvetica" pitchFamily="2" charset="0"/>
              </a:rPr>
              <a:t>¿Con </a:t>
            </a:r>
            <a:r>
              <a:rPr lang="en-GB" sz="2400" b="1" u="sng" dirty="0" err="1">
                <a:solidFill>
                  <a:srgbClr val="9AAE04"/>
                </a:solidFill>
                <a:latin typeface="Helvetica" pitchFamily="2" charset="0"/>
              </a:rPr>
              <a:t>qué</a:t>
            </a:r>
            <a:r>
              <a:rPr lang="en-GB" sz="2400" b="1" u="sng" dirty="0">
                <a:solidFill>
                  <a:srgbClr val="9AAE04"/>
                </a:solidFill>
                <a:latin typeface="Helvetica" pitchFamily="2" charset="0"/>
              </a:rPr>
              <a:t> </a:t>
            </a:r>
            <a:r>
              <a:rPr lang="en-GB" sz="2400" b="1" u="sng" dirty="0" err="1">
                <a:solidFill>
                  <a:srgbClr val="9AAE04"/>
                </a:solidFill>
                <a:latin typeface="Helvetica" pitchFamily="2" charset="0"/>
              </a:rPr>
              <a:t>vamos</a:t>
            </a:r>
            <a:r>
              <a:rPr lang="en-GB" sz="2400" b="1" u="sng" dirty="0">
                <a:solidFill>
                  <a:srgbClr val="9AAE04"/>
                </a:solidFill>
                <a:latin typeface="Helvetica" pitchFamily="2" charset="0"/>
              </a:rPr>
              <a:t> a </a:t>
            </a:r>
            <a:r>
              <a:rPr lang="en-GB" sz="2400" b="1" u="sng" dirty="0" err="1">
                <a:solidFill>
                  <a:srgbClr val="9AAE04"/>
                </a:solidFill>
                <a:latin typeface="Helvetica" pitchFamily="2" charset="0"/>
              </a:rPr>
              <a:t>jugar</a:t>
            </a:r>
            <a:r>
              <a:rPr lang="en-GB" sz="2400" b="1" u="sng" dirty="0">
                <a:solidFill>
                  <a:srgbClr val="9AAE04"/>
                </a:solidFill>
                <a:latin typeface="Helvetica" pitchFamily="2" charset="0"/>
              </a:rPr>
              <a:t> hoy?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854C79-FFF8-1A4A-ACDA-0780E3EBC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335" y="4157311"/>
            <a:ext cx="932033" cy="9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0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" descr="Imagen relacionada">
            <a:extLst>
              <a:ext uri="{FF2B5EF4-FFF2-40B4-BE49-F238E27FC236}">
                <a16:creationId xmlns:a16="http://schemas.microsoft.com/office/drawing/2014/main" id="{58A44EC2-C966-4B41-A0D2-90E4460F5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30" y="1353582"/>
            <a:ext cx="1722289" cy="14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esultado de imagen de Twitter">
            <a:extLst>
              <a:ext uri="{FF2B5EF4-FFF2-40B4-BE49-F238E27FC236}">
                <a16:creationId xmlns:a16="http://schemas.microsoft.com/office/drawing/2014/main" id="{9715D920-C8A2-4074-B8A4-34A3071E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864" y="1353582"/>
            <a:ext cx="1994355" cy="14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52B2EF6-8AFC-464E-8149-1F6934D19E50}"/>
              </a:ext>
            </a:extLst>
          </p:cNvPr>
          <p:cNvGrpSpPr/>
          <p:nvPr/>
        </p:nvGrpSpPr>
        <p:grpSpPr>
          <a:xfrm>
            <a:off x="8955213" y="1059008"/>
            <a:ext cx="1699921" cy="1742946"/>
            <a:chOff x="8531044" y="2991793"/>
            <a:chExt cx="1699921" cy="1742946"/>
          </a:xfrm>
        </p:grpSpPr>
        <p:pic>
          <p:nvPicPr>
            <p:cNvPr id="4" name="Picture 2" descr="Resultado de imagen de alexa logo">
              <a:extLst>
                <a:ext uri="{FF2B5EF4-FFF2-40B4-BE49-F238E27FC236}">
                  <a16:creationId xmlns:a16="http://schemas.microsoft.com/office/drawing/2014/main" id="{21DD1E38-02ED-46E0-8908-76CB8538C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044" y="2991793"/>
              <a:ext cx="1699921" cy="169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7E741-778B-455A-BE4C-DE446B889958}"/>
                </a:ext>
              </a:extLst>
            </p:cNvPr>
            <p:cNvSpPr txBox="1"/>
            <p:nvPr/>
          </p:nvSpPr>
          <p:spPr>
            <a:xfrm>
              <a:off x="8922384" y="4273074"/>
              <a:ext cx="917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32C7F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Alexa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0D1650FA-6185-485D-925A-AFDF698EC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0"/>
          <a:stretch/>
        </p:blipFill>
        <p:spPr bwMode="auto">
          <a:xfrm rot="16200000" flipV="1">
            <a:off x="503472" y="2925528"/>
            <a:ext cx="3442035" cy="444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BD3300A9-8BC7-4F25-9423-67DDCD9C1B49}"/>
              </a:ext>
            </a:extLst>
          </p:cNvPr>
          <p:cNvSpPr/>
          <p:nvPr/>
        </p:nvSpPr>
        <p:spPr>
          <a:xfrm>
            <a:off x="5508997" y="4368515"/>
            <a:ext cx="2758794" cy="1563003"/>
          </a:xfrm>
          <a:prstGeom prst="wedgeEllipseCallout">
            <a:avLst>
              <a:gd name="adj1" fmla="val -69388"/>
              <a:gd name="adj2" fmla="val 1245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Demos !!!</a:t>
            </a:r>
          </a:p>
        </p:txBody>
      </p:sp>
      <p:pic>
        <p:nvPicPr>
          <p:cNvPr id="11" name="Picture 8" descr="Imagen relacionada">
            <a:extLst>
              <a:ext uri="{FF2B5EF4-FFF2-40B4-BE49-F238E27FC236}">
                <a16:creationId xmlns:a16="http://schemas.microsoft.com/office/drawing/2014/main" id="{BF21FC43-0D30-4B21-AEA1-65150F43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693" y="3124131"/>
            <a:ext cx="1458958" cy="145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27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n relacionada">
            <a:extLst>
              <a:ext uri="{FF2B5EF4-FFF2-40B4-BE49-F238E27FC236}">
                <a16:creationId xmlns:a16="http://schemas.microsoft.com/office/drawing/2014/main" id="{0D4288C7-A475-4A91-8D01-0A305CA1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13" y="4978466"/>
            <a:ext cx="776166" cy="81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de cognitive service">
            <a:extLst>
              <a:ext uri="{FF2B5EF4-FFF2-40B4-BE49-F238E27FC236}">
                <a16:creationId xmlns:a16="http://schemas.microsoft.com/office/drawing/2014/main" id="{A7E3C91F-8579-4C51-AEA0-F1B5642D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40" y="2854353"/>
            <a:ext cx="1542713" cy="9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0A54AB-2D17-4E24-93DC-F2AD5A0C30CA}"/>
              </a:ext>
            </a:extLst>
          </p:cNvPr>
          <p:cNvCxnSpPr>
            <a:stCxn id="2054" idx="2"/>
            <a:endCxn id="2060" idx="0"/>
          </p:cNvCxnSpPr>
          <p:nvPr/>
        </p:nvCxnSpPr>
        <p:spPr>
          <a:xfrm>
            <a:off x="1646640" y="1473026"/>
            <a:ext cx="771357" cy="1381327"/>
          </a:xfrm>
          <a:prstGeom prst="straightConnector1">
            <a:avLst/>
          </a:prstGeom>
          <a:ln w="19050">
            <a:solidFill>
              <a:srgbClr val="32CC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C3FB78-4026-47E3-8B7C-21560FE65C0F}"/>
              </a:ext>
            </a:extLst>
          </p:cNvPr>
          <p:cNvCxnSpPr>
            <a:cxnSpLocks/>
            <a:stCxn id="2060" idx="2"/>
            <a:endCxn id="2058" idx="0"/>
          </p:cNvCxnSpPr>
          <p:nvPr/>
        </p:nvCxnSpPr>
        <p:spPr>
          <a:xfrm flipH="1">
            <a:off x="2417996" y="3759973"/>
            <a:ext cx="1" cy="1218493"/>
          </a:xfrm>
          <a:prstGeom prst="straightConnector1">
            <a:avLst/>
          </a:prstGeom>
          <a:ln w="57150">
            <a:solidFill>
              <a:srgbClr val="32CC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63B9B9-F1C9-46E6-A1AE-D5B279412537}"/>
              </a:ext>
            </a:extLst>
          </p:cNvPr>
          <p:cNvSpPr/>
          <p:nvPr/>
        </p:nvSpPr>
        <p:spPr>
          <a:xfrm>
            <a:off x="1312901" y="780297"/>
            <a:ext cx="4294276" cy="52974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4B76A4-E74E-4C87-9164-2B4ED9692A6D}"/>
              </a:ext>
            </a:extLst>
          </p:cNvPr>
          <p:cNvGrpSpPr/>
          <p:nvPr/>
        </p:nvGrpSpPr>
        <p:grpSpPr>
          <a:xfrm>
            <a:off x="3425623" y="2629425"/>
            <a:ext cx="1705582" cy="989906"/>
            <a:chOff x="1619250" y="790575"/>
            <a:chExt cx="8953500" cy="5276850"/>
          </a:xfrm>
        </p:grpSpPr>
        <p:pic>
          <p:nvPicPr>
            <p:cNvPr id="2066" name="Picture 18" descr="Imagen relacionada">
              <a:extLst>
                <a:ext uri="{FF2B5EF4-FFF2-40B4-BE49-F238E27FC236}">
                  <a16:creationId xmlns:a16="http://schemas.microsoft.com/office/drawing/2014/main" id="{D88C478A-2858-4CBC-B9F3-5896FD77F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250" y="790575"/>
              <a:ext cx="8953500" cy="5276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37E2C-1FFE-43A8-98C1-7052E3275FBE}"/>
                </a:ext>
              </a:extLst>
            </p:cNvPr>
            <p:cNvSpPr/>
            <p:nvPr/>
          </p:nvSpPr>
          <p:spPr>
            <a:xfrm>
              <a:off x="2667195" y="5715000"/>
              <a:ext cx="1904797" cy="292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70" name="Picture 22" descr="Resultado de imagen de openapi">
            <a:extLst>
              <a:ext uri="{FF2B5EF4-FFF2-40B4-BE49-F238E27FC236}">
                <a16:creationId xmlns:a16="http://schemas.microsoft.com/office/drawing/2014/main" id="{190BA84E-39E2-4252-8935-52CCCDAD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27" y="4713708"/>
            <a:ext cx="909829" cy="9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282459-F61E-4CA8-8A8A-A0A632B1D375}"/>
              </a:ext>
            </a:extLst>
          </p:cNvPr>
          <p:cNvCxnSpPr>
            <a:cxnSpLocks/>
            <a:stCxn id="2058" idx="3"/>
          </p:cNvCxnSpPr>
          <p:nvPr/>
        </p:nvCxnSpPr>
        <p:spPr>
          <a:xfrm flipV="1">
            <a:off x="2806079" y="5356752"/>
            <a:ext cx="3305923" cy="2929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41D780-094E-4C24-82BD-5D6107119ACE}"/>
              </a:ext>
            </a:extLst>
          </p:cNvPr>
          <p:cNvGrpSpPr/>
          <p:nvPr/>
        </p:nvGrpSpPr>
        <p:grpSpPr>
          <a:xfrm>
            <a:off x="6428223" y="2347029"/>
            <a:ext cx="1449272" cy="1637207"/>
            <a:chOff x="7602168" y="2729623"/>
            <a:chExt cx="1449272" cy="1637207"/>
          </a:xfrm>
        </p:grpSpPr>
        <p:pic>
          <p:nvPicPr>
            <p:cNvPr id="2072" name="Picture 24" descr="Resultado de imagen de azure qna maker">
              <a:extLst>
                <a:ext uri="{FF2B5EF4-FFF2-40B4-BE49-F238E27FC236}">
                  <a16:creationId xmlns:a16="http://schemas.microsoft.com/office/drawing/2014/main" id="{73FC6926-D79B-42AC-9E7D-976B742BFC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168" y="2729623"/>
              <a:ext cx="1360139" cy="147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2BB3EE-799A-4D8A-A3E7-C1809361D8BF}"/>
                </a:ext>
              </a:extLst>
            </p:cNvPr>
            <p:cNvSpPr txBox="1"/>
            <p:nvPr/>
          </p:nvSpPr>
          <p:spPr>
            <a:xfrm>
              <a:off x="7726420" y="3946050"/>
              <a:ext cx="1325020" cy="420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rgbClr val="0060B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QnA</a:t>
              </a:r>
              <a:r>
                <a:rPr lang="en-US" sz="1400" dirty="0">
                  <a:solidFill>
                    <a:srgbClr val="0060B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Maker</a:t>
              </a:r>
            </a:p>
          </p:txBody>
        </p:sp>
      </p:grpSp>
      <p:pic>
        <p:nvPicPr>
          <p:cNvPr id="2074" name="Picture 26" descr="Resultado de imagen de azure luis">
            <a:extLst>
              <a:ext uri="{FF2B5EF4-FFF2-40B4-BE49-F238E27FC236}">
                <a16:creationId xmlns:a16="http://schemas.microsoft.com/office/drawing/2014/main" id="{EA8EA7AB-75B1-4D8B-8B02-FCC4C7EC2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047" y="2627625"/>
            <a:ext cx="935831" cy="93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E489878-EF26-470F-A3CF-145CA5B14BCF}"/>
              </a:ext>
            </a:extLst>
          </p:cNvPr>
          <p:cNvSpPr txBox="1"/>
          <p:nvPr/>
        </p:nvSpPr>
        <p:spPr>
          <a:xfrm>
            <a:off x="8779787" y="3575090"/>
            <a:ext cx="534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948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FD5ED1-9063-4BA2-9C4E-5072838A8177}"/>
              </a:ext>
            </a:extLst>
          </p:cNvPr>
          <p:cNvCxnSpPr>
            <a:cxnSpLocks/>
          </p:cNvCxnSpPr>
          <p:nvPr/>
        </p:nvCxnSpPr>
        <p:spPr>
          <a:xfrm flipH="1">
            <a:off x="6789574" y="3984236"/>
            <a:ext cx="434616" cy="671600"/>
          </a:xfrm>
          <a:prstGeom prst="straightConnector1">
            <a:avLst/>
          </a:prstGeom>
          <a:ln w="57150">
            <a:solidFill>
              <a:srgbClr val="005FA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677B1C-1432-4979-966E-A297331C6AAA}"/>
              </a:ext>
            </a:extLst>
          </p:cNvPr>
          <p:cNvCxnSpPr>
            <a:cxnSpLocks/>
          </p:cNvCxnSpPr>
          <p:nvPr/>
        </p:nvCxnSpPr>
        <p:spPr>
          <a:xfrm flipH="1">
            <a:off x="7379717" y="4070664"/>
            <a:ext cx="1460969" cy="1286088"/>
          </a:xfrm>
          <a:prstGeom prst="straightConnector1">
            <a:avLst/>
          </a:prstGeom>
          <a:ln w="57150">
            <a:solidFill>
              <a:srgbClr val="00948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166259D-3100-496A-9CA3-4A497480CEF7}"/>
              </a:ext>
            </a:extLst>
          </p:cNvPr>
          <p:cNvSpPr/>
          <p:nvPr/>
        </p:nvSpPr>
        <p:spPr>
          <a:xfrm>
            <a:off x="5838081" y="780296"/>
            <a:ext cx="5409038" cy="52943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Resultado de imagen de Twitter">
            <a:extLst>
              <a:ext uri="{FF2B5EF4-FFF2-40B4-BE49-F238E27FC236}">
                <a16:creationId xmlns:a16="http://schemas.microsoft.com/office/drawing/2014/main" id="{366E2929-F22B-475D-B64F-8C8CE360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05" y="503306"/>
            <a:ext cx="1335269" cy="96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F15942-20DA-402C-AD33-60B6EC7ABFEA}"/>
              </a:ext>
            </a:extLst>
          </p:cNvPr>
          <p:cNvSpPr txBox="1"/>
          <p:nvPr/>
        </p:nvSpPr>
        <p:spPr>
          <a:xfrm>
            <a:off x="2362360" y="811311"/>
            <a:ext cx="1597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EverisCodeFest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“#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sentimentTest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89E10E-8079-4D60-9025-13D8E4E05024}"/>
              </a:ext>
            </a:extLst>
          </p:cNvPr>
          <p:cNvSpPr txBox="1"/>
          <p:nvPr/>
        </p:nvSpPr>
        <p:spPr>
          <a:xfrm>
            <a:off x="5872053" y="5578174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API REST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OpenApi</a:t>
            </a:r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/Swagger)</a:t>
            </a:r>
          </a:p>
        </p:txBody>
      </p:sp>
      <p:pic>
        <p:nvPicPr>
          <p:cNvPr id="30" name="Picture 2" descr="Resultado de imagen de alexa logo">
            <a:extLst>
              <a:ext uri="{FF2B5EF4-FFF2-40B4-BE49-F238E27FC236}">
                <a16:creationId xmlns:a16="http://schemas.microsoft.com/office/drawing/2014/main" id="{5CB1190A-7AB6-43C8-96E4-6475AA6A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290" y="3913197"/>
            <a:ext cx="1222737" cy="12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DF4A17-A8E1-4896-8B40-80CB3D263497}"/>
              </a:ext>
            </a:extLst>
          </p:cNvPr>
          <p:cNvCxnSpPr>
            <a:cxnSpLocks/>
          </p:cNvCxnSpPr>
          <p:nvPr/>
        </p:nvCxnSpPr>
        <p:spPr>
          <a:xfrm flipH="1">
            <a:off x="7532118" y="4764075"/>
            <a:ext cx="2258498" cy="745077"/>
          </a:xfrm>
          <a:prstGeom prst="straightConnector1">
            <a:avLst/>
          </a:prstGeom>
          <a:ln w="57150">
            <a:solidFill>
              <a:srgbClr val="31C4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F5F6D1-0957-49BC-9017-F7E696D3973D}"/>
              </a:ext>
            </a:extLst>
          </p:cNvPr>
          <p:cNvSpPr txBox="1"/>
          <p:nvPr/>
        </p:nvSpPr>
        <p:spPr>
          <a:xfrm>
            <a:off x="10119155" y="4939924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2C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29DD99-282A-4D65-94CE-1565CF103152}"/>
              </a:ext>
            </a:extLst>
          </p:cNvPr>
          <p:cNvSpPr/>
          <p:nvPr/>
        </p:nvSpPr>
        <p:spPr>
          <a:xfrm>
            <a:off x="6370320" y="1162686"/>
            <a:ext cx="3409970" cy="31230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6" name="Picture 28" descr="Imagen relacionada">
            <a:extLst>
              <a:ext uri="{FF2B5EF4-FFF2-40B4-BE49-F238E27FC236}">
                <a16:creationId xmlns:a16="http://schemas.microsoft.com/office/drawing/2014/main" id="{91DA92FF-749F-4AFE-B3BF-4EEBD418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535" y="1024156"/>
            <a:ext cx="1035724" cy="8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10F778-8DFC-4E99-94BC-BECF4A22F25E}"/>
              </a:ext>
            </a:extLst>
          </p:cNvPr>
          <p:cNvSpPr txBox="1"/>
          <p:nvPr/>
        </p:nvSpPr>
        <p:spPr>
          <a:xfrm>
            <a:off x="1646639" y="3764898"/>
            <a:ext cx="16930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Analisis</a:t>
            </a:r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Sentimientos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452DDC-A7D8-4264-BCB1-A22026CFE62B}"/>
              </a:ext>
            </a:extLst>
          </p:cNvPr>
          <p:cNvSpPr/>
          <p:nvPr/>
        </p:nvSpPr>
        <p:spPr>
          <a:xfrm>
            <a:off x="6651064" y="1054596"/>
            <a:ext cx="2479920" cy="221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620B1E-084D-44BE-9AA6-49351592B602}"/>
              </a:ext>
            </a:extLst>
          </p:cNvPr>
          <p:cNvGrpSpPr/>
          <p:nvPr/>
        </p:nvGrpSpPr>
        <p:grpSpPr>
          <a:xfrm>
            <a:off x="6891872" y="914648"/>
            <a:ext cx="1887915" cy="542970"/>
            <a:chOff x="9168720" y="1586710"/>
            <a:chExt cx="1887915" cy="54297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2318B6D-4747-40F1-BEB9-31CA24FA9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68720" y="1586710"/>
              <a:ext cx="542970" cy="54297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34ECB44-D419-4165-84D3-07DA6AED1094}"/>
                </a:ext>
              </a:extLst>
            </p:cNvPr>
            <p:cNvSpPr txBox="1"/>
            <p:nvPr/>
          </p:nvSpPr>
          <p:spPr>
            <a:xfrm>
              <a:off x="9680361" y="1709523"/>
              <a:ext cx="1376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EverisCodeFest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C31634-6072-4811-A1CE-64AAC54310D6}"/>
              </a:ext>
            </a:extLst>
          </p:cNvPr>
          <p:cNvGrpSpPr/>
          <p:nvPr/>
        </p:nvGrpSpPr>
        <p:grpSpPr>
          <a:xfrm>
            <a:off x="7034642" y="1153206"/>
            <a:ext cx="2238011" cy="542970"/>
            <a:chOff x="9168720" y="1586710"/>
            <a:chExt cx="2238011" cy="54297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DE067B9-7A62-4FD6-A6B9-557E8E792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68720" y="1586710"/>
              <a:ext cx="542970" cy="54297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7516496-0240-4617-8D45-6C1C8FF35FB0}"/>
                </a:ext>
              </a:extLst>
            </p:cNvPr>
            <p:cNvSpPr txBox="1"/>
            <p:nvPr/>
          </p:nvSpPr>
          <p:spPr>
            <a:xfrm>
              <a:off x="9680361" y="1709523"/>
              <a:ext cx="1726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EverisCodeFestLUIS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4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n relacionada">
            <a:extLst>
              <a:ext uri="{FF2B5EF4-FFF2-40B4-BE49-F238E27FC236}">
                <a16:creationId xmlns:a16="http://schemas.microsoft.com/office/drawing/2014/main" id="{0D4288C7-A475-4A91-8D01-0A305CA1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79" y="5154589"/>
            <a:ext cx="776166" cy="81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de cognitive service">
            <a:extLst>
              <a:ext uri="{FF2B5EF4-FFF2-40B4-BE49-F238E27FC236}">
                <a16:creationId xmlns:a16="http://schemas.microsoft.com/office/drawing/2014/main" id="{A7E3C91F-8579-4C51-AEA0-F1B5642D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47" y="3631313"/>
            <a:ext cx="1008468" cy="5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0A54AB-2D17-4E24-93DC-F2AD5A0C30CA}"/>
              </a:ext>
            </a:extLst>
          </p:cNvPr>
          <p:cNvCxnSpPr>
            <a:stCxn id="2054" idx="2"/>
            <a:endCxn id="2060" idx="0"/>
          </p:cNvCxnSpPr>
          <p:nvPr/>
        </p:nvCxnSpPr>
        <p:spPr>
          <a:xfrm flipH="1">
            <a:off x="1770181" y="3004920"/>
            <a:ext cx="7226" cy="626393"/>
          </a:xfrm>
          <a:prstGeom prst="straightConnector1">
            <a:avLst/>
          </a:prstGeom>
          <a:ln w="19050">
            <a:solidFill>
              <a:srgbClr val="32CC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C3FB78-4026-47E3-8B7C-21560FE65C0F}"/>
              </a:ext>
            </a:extLst>
          </p:cNvPr>
          <p:cNvCxnSpPr>
            <a:cxnSpLocks/>
            <a:stCxn id="2060" idx="2"/>
            <a:endCxn id="2058" idx="0"/>
          </p:cNvCxnSpPr>
          <p:nvPr/>
        </p:nvCxnSpPr>
        <p:spPr>
          <a:xfrm flipH="1">
            <a:off x="1769162" y="4223315"/>
            <a:ext cx="1019" cy="931274"/>
          </a:xfrm>
          <a:prstGeom prst="straightConnector1">
            <a:avLst/>
          </a:prstGeom>
          <a:ln w="28575">
            <a:solidFill>
              <a:srgbClr val="32CC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63B9B9-F1C9-46E6-A1AE-D5B279412537}"/>
              </a:ext>
            </a:extLst>
          </p:cNvPr>
          <p:cNvSpPr/>
          <p:nvPr/>
        </p:nvSpPr>
        <p:spPr>
          <a:xfrm>
            <a:off x="810641" y="1333285"/>
            <a:ext cx="3133165" cy="50337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4B76A4-E74E-4C87-9164-2B4ED9692A6D}"/>
              </a:ext>
            </a:extLst>
          </p:cNvPr>
          <p:cNvGrpSpPr/>
          <p:nvPr/>
        </p:nvGrpSpPr>
        <p:grpSpPr>
          <a:xfrm>
            <a:off x="2463310" y="3478795"/>
            <a:ext cx="1216250" cy="715920"/>
            <a:chOff x="1619250" y="790575"/>
            <a:chExt cx="8953500" cy="5276850"/>
          </a:xfrm>
        </p:grpSpPr>
        <p:pic>
          <p:nvPicPr>
            <p:cNvPr id="2066" name="Picture 18" descr="Imagen relacionada">
              <a:extLst>
                <a:ext uri="{FF2B5EF4-FFF2-40B4-BE49-F238E27FC236}">
                  <a16:creationId xmlns:a16="http://schemas.microsoft.com/office/drawing/2014/main" id="{D88C478A-2858-4CBC-B9F3-5896FD77F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250" y="790575"/>
              <a:ext cx="8953500" cy="5276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37E2C-1FFE-43A8-98C1-7052E3275FBE}"/>
                </a:ext>
              </a:extLst>
            </p:cNvPr>
            <p:cNvSpPr/>
            <p:nvPr/>
          </p:nvSpPr>
          <p:spPr>
            <a:xfrm>
              <a:off x="2667195" y="5715000"/>
              <a:ext cx="1904797" cy="292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282459-F61E-4CA8-8A8A-A0A632B1D375}"/>
              </a:ext>
            </a:extLst>
          </p:cNvPr>
          <p:cNvCxnSpPr>
            <a:cxnSpLocks/>
            <a:stCxn id="2058" idx="3"/>
          </p:cNvCxnSpPr>
          <p:nvPr/>
        </p:nvCxnSpPr>
        <p:spPr>
          <a:xfrm>
            <a:off x="2157245" y="5562165"/>
            <a:ext cx="2217117" cy="1922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2BB3EE-799A-4D8A-A3E7-C1809361D8BF}"/>
              </a:ext>
            </a:extLst>
          </p:cNvPr>
          <p:cNvSpPr txBox="1"/>
          <p:nvPr/>
        </p:nvSpPr>
        <p:spPr>
          <a:xfrm>
            <a:off x="4870934" y="1811263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0060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QnA</a:t>
            </a:r>
            <a:r>
              <a:rPr lang="en-US" dirty="0">
                <a:solidFill>
                  <a:srgbClr val="0060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Maker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FD5ED1-9063-4BA2-9C4E-5072838A8177}"/>
              </a:ext>
            </a:extLst>
          </p:cNvPr>
          <p:cNvCxnSpPr>
            <a:cxnSpLocks/>
          </p:cNvCxnSpPr>
          <p:nvPr/>
        </p:nvCxnSpPr>
        <p:spPr>
          <a:xfrm flipH="1">
            <a:off x="5094659" y="4785329"/>
            <a:ext cx="342690" cy="369261"/>
          </a:xfrm>
          <a:prstGeom prst="straightConnector1">
            <a:avLst/>
          </a:prstGeom>
          <a:ln w="19050">
            <a:solidFill>
              <a:srgbClr val="005FA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677B1C-1432-4979-966E-A297331C6AAA}"/>
              </a:ext>
            </a:extLst>
          </p:cNvPr>
          <p:cNvCxnSpPr>
            <a:cxnSpLocks/>
          </p:cNvCxnSpPr>
          <p:nvPr/>
        </p:nvCxnSpPr>
        <p:spPr>
          <a:xfrm flipH="1">
            <a:off x="6206749" y="5007244"/>
            <a:ext cx="1440271" cy="607974"/>
          </a:xfrm>
          <a:prstGeom prst="straightConnector1">
            <a:avLst/>
          </a:prstGeom>
          <a:ln w="19050">
            <a:solidFill>
              <a:srgbClr val="00948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Resultado de imagen de Twitter">
            <a:extLst>
              <a:ext uri="{FF2B5EF4-FFF2-40B4-BE49-F238E27FC236}">
                <a16:creationId xmlns:a16="http://schemas.microsoft.com/office/drawing/2014/main" id="{366E2929-F22B-475D-B64F-8C8CE360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29" y="2243712"/>
            <a:ext cx="1048155" cy="76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89E10E-8079-4D60-9025-13D8E4E05024}"/>
              </a:ext>
            </a:extLst>
          </p:cNvPr>
          <p:cNvSpPr txBox="1"/>
          <p:nvPr/>
        </p:nvSpPr>
        <p:spPr>
          <a:xfrm>
            <a:off x="4339753" y="5247748"/>
            <a:ext cx="1488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API REST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OpenApi</a:t>
            </a:r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/Swagger)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DF4A17-A8E1-4896-8B40-80CB3D263497}"/>
              </a:ext>
            </a:extLst>
          </p:cNvPr>
          <p:cNvCxnSpPr>
            <a:cxnSpLocks/>
          </p:cNvCxnSpPr>
          <p:nvPr/>
        </p:nvCxnSpPr>
        <p:spPr>
          <a:xfrm flipH="1">
            <a:off x="6527466" y="5768781"/>
            <a:ext cx="1955874" cy="157555"/>
          </a:xfrm>
          <a:prstGeom prst="straightConnector1">
            <a:avLst/>
          </a:prstGeom>
          <a:ln w="19050">
            <a:solidFill>
              <a:srgbClr val="31C4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75EFB0-5F41-4729-9E9A-2B691673E3BC}"/>
              </a:ext>
            </a:extLst>
          </p:cNvPr>
          <p:cNvSpPr txBox="1"/>
          <p:nvPr/>
        </p:nvSpPr>
        <p:spPr>
          <a:xfrm>
            <a:off x="1338022" y="423269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Sentiments</a:t>
            </a:r>
          </a:p>
        </p:txBody>
      </p:sp>
      <p:pic>
        <p:nvPicPr>
          <p:cNvPr id="4098" name="Picture 2" descr="Resultado de imagen de azure web app">
            <a:extLst>
              <a:ext uri="{FF2B5EF4-FFF2-40B4-BE49-F238E27FC236}">
                <a16:creationId xmlns:a16="http://schemas.microsoft.com/office/drawing/2014/main" id="{CF9576A3-BB58-4430-A1C5-C23FC99D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415" y="5744882"/>
            <a:ext cx="516421" cy="51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Resultado de imagen de azure web app">
            <a:extLst>
              <a:ext uri="{FF2B5EF4-FFF2-40B4-BE49-F238E27FC236}">
                <a16:creationId xmlns:a16="http://schemas.microsoft.com/office/drawing/2014/main" id="{94D04FA4-63ED-42CC-B346-74157FDE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471" y="2398931"/>
            <a:ext cx="580081" cy="58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de azure web app bot">
            <a:extLst>
              <a:ext uri="{FF2B5EF4-FFF2-40B4-BE49-F238E27FC236}">
                <a16:creationId xmlns:a16="http://schemas.microsoft.com/office/drawing/2014/main" id="{E79AD0BB-7B97-4B2F-B266-4A0064E6F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9" r="21869"/>
          <a:stretch/>
        </p:blipFill>
        <p:spPr bwMode="auto">
          <a:xfrm>
            <a:off x="5152316" y="2410158"/>
            <a:ext cx="660033" cy="59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442070-BD00-4E9B-A2D8-E84912E56027}"/>
              </a:ext>
            </a:extLst>
          </p:cNvPr>
          <p:cNvSpPr txBox="1"/>
          <p:nvPr/>
        </p:nvSpPr>
        <p:spPr>
          <a:xfrm>
            <a:off x="4256621" y="3051718"/>
            <a:ext cx="769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F0B8AB-402B-46FB-B0E8-6E76075079AA}"/>
              </a:ext>
            </a:extLst>
          </p:cNvPr>
          <p:cNvSpPr txBox="1"/>
          <p:nvPr/>
        </p:nvSpPr>
        <p:spPr>
          <a:xfrm>
            <a:off x="5012027" y="3069444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Web App Bot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125046-D25A-4D1A-A9AA-AE2DD8C15D7B}"/>
              </a:ext>
            </a:extLst>
          </p:cNvPr>
          <p:cNvSpPr/>
          <p:nvPr/>
        </p:nvSpPr>
        <p:spPr>
          <a:xfrm>
            <a:off x="4169743" y="1592035"/>
            <a:ext cx="2780660" cy="19754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Resultado de imagen de azure logic apps logo">
            <a:extLst>
              <a:ext uri="{FF2B5EF4-FFF2-40B4-BE49-F238E27FC236}">
                <a16:creationId xmlns:a16="http://schemas.microsoft.com/office/drawing/2014/main" id="{836991B6-5410-4782-BC38-51057F32A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27" y="955221"/>
            <a:ext cx="1048155" cy="104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FCE0061-4CA2-4685-96BC-318AAFF67F55}"/>
              </a:ext>
            </a:extLst>
          </p:cNvPr>
          <p:cNvSpPr txBox="1"/>
          <p:nvPr/>
        </p:nvSpPr>
        <p:spPr>
          <a:xfrm>
            <a:off x="8247429" y="1835787"/>
            <a:ext cx="63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948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0301C7B-B0E0-4886-AED1-E6F11B622472}"/>
              </a:ext>
            </a:extLst>
          </p:cNvPr>
          <p:cNvSpPr/>
          <p:nvPr/>
        </p:nvSpPr>
        <p:spPr>
          <a:xfrm>
            <a:off x="7176963" y="1592035"/>
            <a:ext cx="2780660" cy="19754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4" descr="Resultado de imagen de azure qna maker">
            <a:extLst>
              <a:ext uri="{FF2B5EF4-FFF2-40B4-BE49-F238E27FC236}">
                <a16:creationId xmlns:a16="http://schemas.microsoft.com/office/drawing/2014/main" id="{38F1A8E3-B18F-466E-8AEF-4520C5ED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203" y="1353590"/>
            <a:ext cx="926638" cy="100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454CBCC9-0BD8-446E-97A9-B6A134FEA7B6}"/>
              </a:ext>
            </a:extLst>
          </p:cNvPr>
          <p:cNvSpPr/>
          <p:nvPr/>
        </p:nvSpPr>
        <p:spPr>
          <a:xfrm>
            <a:off x="4074561" y="1333285"/>
            <a:ext cx="6476555" cy="2366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6" name="Picture 28" descr="Imagen relacionada">
            <a:extLst>
              <a:ext uri="{FF2B5EF4-FFF2-40B4-BE49-F238E27FC236}">
                <a16:creationId xmlns:a16="http://schemas.microsoft.com/office/drawing/2014/main" id="{91DA92FF-749F-4AFE-B3BF-4EEBD418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263" y="1086893"/>
            <a:ext cx="842860" cy="7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n relacionada">
            <a:extLst>
              <a:ext uri="{FF2B5EF4-FFF2-40B4-BE49-F238E27FC236}">
                <a16:creationId xmlns:a16="http://schemas.microsoft.com/office/drawing/2014/main" id="{A5C03013-A723-4280-8E5E-2CFDC2E4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760" y="3958367"/>
            <a:ext cx="775568" cy="7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B3E777E-CA5B-4198-8C1F-7806DE631CBB}"/>
              </a:ext>
            </a:extLst>
          </p:cNvPr>
          <p:cNvSpPr/>
          <p:nvPr/>
        </p:nvSpPr>
        <p:spPr>
          <a:xfrm>
            <a:off x="4169743" y="3846600"/>
            <a:ext cx="2780660" cy="9227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8" descr="Imagen relacionada">
            <a:extLst>
              <a:ext uri="{FF2B5EF4-FFF2-40B4-BE49-F238E27FC236}">
                <a16:creationId xmlns:a16="http://schemas.microsoft.com/office/drawing/2014/main" id="{1750A14D-6DAA-45AE-905D-327B426EC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366" y="3898860"/>
            <a:ext cx="775568" cy="7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B66494F-543B-4E0A-9D78-81446B960385}"/>
              </a:ext>
            </a:extLst>
          </p:cNvPr>
          <p:cNvSpPr/>
          <p:nvPr/>
        </p:nvSpPr>
        <p:spPr>
          <a:xfrm>
            <a:off x="7195999" y="3826187"/>
            <a:ext cx="2811632" cy="9227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4" name="Picture 26" descr="Resultado de imagen de azure luis">
            <a:extLst>
              <a:ext uri="{FF2B5EF4-FFF2-40B4-BE49-F238E27FC236}">
                <a16:creationId xmlns:a16="http://schemas.microsoft.com/office/drawing/2014/main" id="{EA8EA7AB-75B1-4D8B-8B02-FCC4C7EC2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760" y="1480268"/>
            <a:ext cx="630870" cy="63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9CDEB44-108B-48CD-8F12-E0AD39A16202}"/>
              </a:ext>
            </a:extLst>
          </p:cNvPr>
          <p:cNvSpPr/>
          <p:nvPr/>
        </p:nvSpPr>
        <p:spPr>
          <a:xfrm>
            <a:off x="4215028" y="5170533"/>
            <a:ext cx="1842872" cy="119649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22" descr="Resultado de imagen de openapi">
            <a:extLst>
              <a:ext uri="{FF2B5EF4-FFF2-40B4-BE49-F238E27FC236}">
                <a16:creationId xmlns:a16="http://schemas.microsoft.com/office/drawing/2014/main" id="{35D2D1E8-BBF1-49EC-BCC8-A0EBD92AF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47" y="5042945"/>
            <a:ext cx="523248" cy="52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E4758D1-6540-4D4A-ADA0-17085A6C492D}"/>
              </a:ext>
            </a:extLst>
          </p:cNvPr>
          <p:cNvSpPr/>
          <p:nvPr/>
        </p:nvSpPr>
        <p:spPr>
          <a:xfrm>
            <a:off x="8660745" y="5154589"/>
            <a:ext cx="1890372" cy="123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Resultado de imagen de alexa logo">
            <a:extLst>
              <a:ext uri="{FF2B5EF4-FFF2-40B4-BE49-F238E27FC236}">
                <a16:creationId xmlns:a16="http://schemas.microsoft.com/office/drawing/2014/main" id="{5CB1190A-7AB6-43C8-96E4-6475AA6A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211" y="4777780"/>
            <a:ext cx="851368" cy="85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782E6045-2A24-4848-B5F3-A880F2A0C746}"/>
              </a:ext>
            </a:extLst>
          </p:cNvPr>
          <p:cNvSpPr txBox="1"/>
          <p:nvPr/>
        </p:nvSpPr>
        <p:spPr>
          <a:xfrm>
            <a:off x="9258615" y="5233214"/>
            <a:ext cx="73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948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Alexa</a:t>
            </a:r>
          </a:p>
        </p:txBody>
      </p:sp>
      <p:pic>
        <p:nvPicPr>
          <p:cNvPr id="87" name="Picture 2" descr="Resultado de imagen de azure web app">
            <a:extLst>
              <a:ext uri="{FF2B5EF4-FFF2-40B4-BE49-F238E27FC236}">
                <a16:creationId xmlns:a16="http://schemas.microsoft.com/office/drawing/2014/main" id="{F4B48D57-7EF5-4C24-941C-9CD73CED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851" y="5656629"/>
            <a:ext cx="516421" cy="51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azure">
            <a:extLst>
              <a:ext uri="{FF2B5EF4-FFF2-40B4-BE49-F238E27FC236}">
                <a16:creationId xmlns:a16="http://schemas.microsoft.com/office/drawing/2014/main" id="{3DF1A94B-2CC2-4F37-85C3-F5FD19936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411" y="122806"/>
            <a:ext cx="1719927" cy="9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E6C806D-8215-48DF-922A-5CDDA1AD4BD1}"/>
              </a:ext>
            </a:extLst>
          </p:cNvPr>
          <p:cNvCxnSpPr/>
          <p:nvPr/>
        </p:nvCxnSpPr>
        <p:spPr>
          <a:xfrm flipH="1">
            <a:off x="609600" y="693420"/>
            <a:ext cx="9381909" cy="0"/>
          </a:xfrm>
          <a:prstGeom prst="line">
            <a:avLst/>
          </a:prstGeom>
          <a:ln w="12700">
            <a:solidFill>
              <a:srgbClr val="01BC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087F4A57-2A77-47EA-BDC4-B55178637562}"/>
              </a:ext>
            </a:extLst>
          </p:cNvPr>
          <p:cNvCxnSpPr/>
          <p:nvPr/>
        </p:nvCxnSpPr>
        <p:spPr>
          <a:xfrm>
            <a:off x="11384280" y="1203960"/>
            <a:ext cx="0" cy="5273040"/>
          </a:xfrm>
          <a:prstGeom prst="line">
            <a:avLst/>
          </a:prstGeom>
          <a:ln w="12700">
            <a:solidFill>
              <a:srgbClr val="01BC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81127C8E-D3BC-4B6C-9722-760D6491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042" y="2264421"/>
            <a:ext cx="835292" cy="8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EFCEDC0-11C4-4CA0-B282-D4D204D13E25}"/>
              </a:ext>
            </a:extLst>
          </p:cNvPr>
          <p:cNvSpPr txBox="1"/>
          <p:nvPr/>
        </p:nvSpPr>
        <p:spPr>
          <a:xfrm>
            <a:off x="6008042" y="3090108"/>
            <a:ext cx="918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Cognitive S.</a:t>
            </a:r>
          </a:p>
        </p:txBody>
      </p:sp>
      <p:pic>
        <p:nvPicPr>
          <p:cNvPr id="50" name="Picture 2" descr="Resultado de imagen de azure web app">
            <a:extLst>
              <a:ext uri="{FF2B5EF4-FFF2-40B4-BE49-F238E27FC236}">
                <a16:creationId xmlns:a16="http://schemas.microsoft.com/office/drawing/2014/main" id="{C4D19929-212D-4268-A39D-8AB375E45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088" y="2411260"/>
            <a:ext cx="580081" cy="58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Resultado de imagen de azure web app bot">
            <a:extLst>
              <a:ext uri="{FF2B5EF4-FFF2-40B4-BE49-F238E27FC236}">
                <a16:creationId xmlns:a16="http://schemas.microsoft.com/office/drawing/2014/main" id="{567ED1AD-5CFE-4576-9F53-82F7BAD8A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9" r="21869"/>
          <a:stretch/>
        </p:blipFill>
        <p:spPr bwMode="auto">
          <a:xfrm>
            <a:off x="8143933" y="2422487"/>
            <a:ext cx="660033" cy="59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C730DAD-F07C-4D76-9A0B-48EF1A5BFDA1}"/>
              </a:ext>
            </a:extLst>
          </p:cNvPr>
          <p:cNvSpPr txBox="1"/>
          <p:nvPr/>
        </p:nvSpPr>
        <p:spPr>
          <a:xfrm>
            <a:off x="7248238" y="3064047"/>
            <a:ext cx="769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A9FF10-6493-4EDD-8B0D-5B7F0B1D899E}"/>
              </a:ext>
            </a:extLst>
          </p:cNvPr>
          <p:cNvSpPr txBox="1"/>
          <p:nvPr/>
        </p:nvSpPr>
        <p:spPr>
          <a:xfrm>
            <a:off x="8003644" y="3081773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Web App Bot</a:t>
            </a:r>
          </a:p>
        </p:txBody>
      </p:sp>
      <p:pic>
        <p:nvPicPr>
          <p:cNvPr id="54" name="Picture 2" descr="Imagen relacionada">
            <a:extLst>
              <a:ext uri="{FF2B5EF4-FFF2-40B4-BE49-F238E27FC236}">
                <a16:creationId xmlns:a16="http://schemas.microsoft.com/office/drawing/2014/main" id="{19D25A4E-3F94-4A64-952F-2C819123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9" y="2276750"/>
            <a:ext cx="835292" cy="8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C040E63-AF12-40C8-AC1E-AEEE2CE8D752}"/>
              </a:ext>
            </a:extLst>
          </p:cNvPr>
          <p:cNvSpPr txBox="1"/>
          <p:nvPr/>
        </p:nvSpPr>
        <p:spPr>
          <a:xfrm>
            <a:off x="8999659" y="3102437"/>
            <a:ext cx="918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Cognitive S.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6DCB0B5-4E9F-4E5E-8458-DF74248DD2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45561" y="1895874"/>
            <a:ext cx="261610" cy="26161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C2452B1-C6F8-4865-886D-71A4580D6A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9922" y="1896779"/>
            <a:ext cx="202010" cy="2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8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224</Words>
  <Application>Microsoft Office PowerPoint</Application>
  <PresentationFormat>Widescreen</PresentationFormat>
  <Paragraphs>63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Adobe Fangsong Std R</vt:lpstr>
      <vt:lpstr>Arial</vt:lpstr>
      <vt:lpstr>Calibri</vt:lpstr>
      <vt:lpstr>Calibri Light</vt:lpstr>
      <vt:lpstr>Georgia</vt:lpstr>
      <vt:lpstr>Helvetica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Luis Guerrero Minero</dc:creator>
  <cp:lastModifiedBy>Juan Luis Guerrero Minero</cp:lastModifiedBy>
  <cp:revision>45</cp:revision>
  <dcterms:created xsi:type="dcterms:W3CDTF">2019-11-12T17:18:28Z</dcterms:created>
  <dcterms:modified xsi:type="dcterms:W3CDTF">2019-11-15T08:10:48Z</dcterms:modified>
</cp:coreProperties>
</file>